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59" r:id="rId5"/>
    <p:sldId id="260" r:id="rId6"/>
    <p:sldId id="261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1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11A-FFD5-4A8E-A13A-EBB7EEE3333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5587-DB6C-4759-87BF-3E8F55B0E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5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11A-FFD5-4A8E-A13A-EBB7EEE3333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5587-DB6C-4759-87BF-3E8F55B0E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63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11A-FFD5-4A8E-A13A-EBB7EEE3333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5587-DB6C-4759-87BF-3E8F55B0E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0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11A-FFD5-4A8E-A13A-EBB7EEE3333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5587-DB6C-4759-87BF-3E8F55B0E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7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11A-FFD5-4A8E-A13A-EBB7EEE3333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5587-DB6C-4759-87BF-3E8F55B0E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1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11A-FFD5-4A8E-A13A-EBB7EEE3333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5587-DB6C-4759-87BF-3E8F55B0E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2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11A-FFD5-4A8E-A13A-EBB7EEE3333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5587-DB6C-4759-87BF-3E8F55B0E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5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11A-FFD5-4A8E-A13A-EBB7EEE3333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5587-DB6C-4759-87BF-3E8F55B0E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5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11A-FFD5-4A8E-A13A-EBB7EEE3333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5587-DB6C-4759-87BF-3E8F55B0E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01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11A-FFD5-4A8E-A13A-EBB7EEE3333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5587-DB6C-4759-87BF-3E8F55B0E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9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11A-FFD5-4A8E-A13A-EBB7EEE3333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5587-DB6C-4759-87BF-3E8F55B0E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8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1B11A-FFD5-4A8E-A13A-EBB7EEE3333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5587-DB6C-4759-87BF-3E8F55B0E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2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ud.worldskills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699519"/>
            <a:ext cx="12191999" cy="6858000"/>
          </a:xfrm>
          <a:prstGeom prst="rect">
            <a:avLst/>
          </a:prstGeom>
          <a:solidFill>
            <a:srgbClr val="0015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679"/>
          <a:stretch/>
        </p:blipFill>
        <p:spPr>
          <a:xfrm>
            <a:off x="8660423" y="2206868"/>
            <a:ext cx="3266612" cy="4378569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9" name="TextBox 8"/>
          <p:cNvSpPr txBox="1"/>
          <p:nvPr/>
        </p:nvSpPr>
        <p:spPr>
          <a:xfrm>
            <a:off x="402979" y="2828835"/>
            <a:ext cx="7930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ИНСТРУКЦИЯ:</a:t>
            </a: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КАК ПОДАТЬ ЗАЯВКУ НА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БЕСПЛАТНОЕ ОБУЧЕНИЕ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В РАМКАХ ФЕДЕРАЛЬНОГО ПРОЕКТА «СОДЕЙСТВИЕ ЗАНЯТОСТИ» НАЦИОНАЛЬНОГО ПРОЕКТА «ДЕМОГРАФИЯ» </a:t>
            </a:r>
          </a:p>
          <a:p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r="699" b="81954"/>
          <a:stretch/>
        </p:blipFill>
        <p:spPr>
          <a:xfrm>
            <a:off x="0" y="-1"/>
            <a:ext cx="12191999" cy="1179235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 rot="12379675">
            <a:off x="8186322" y="3561976"/>
            <a:ext cx="1264724" cy="1133086"/>
          </a:xfrm>
          <a:prstGeom prst="triangl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9723" y="6462346"/>
            <a:ext cx="312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2022г.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7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t="3959" r="-704" b="16916"/>
          <a:stretch/>
        </p:blipFill>
        <p:spPr>
          <a:xfrm>
            <a:off x="782518" y="1789170"/>
            <a:ext cx="11242429" cy="5003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839" y="1167554"/>
            <a:ext cx="996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Time New Roman"/>
              </a:rPr>
              <a:t>Шаг 1. Зайти на портал </a:t>
            </a:r>
            <a:r>
              <a:rPr lang="en-US" dirty="0" smtClean="0">
                <a:solidFill>
                  <a:srgbClr val="002060"/>
                </a:solidFill>
                <a:latin typeface="Time New Roman"/>
                <a:hlinkClick r:id="rId3"/>
              </a:rPr>
              <a:t>https://trud.worldskills.ru/</a:t>
            </a:r>
            <a:r>
              <a:rPr lang="ru-RU" dirty="0" smtClean="0">
                <a:solidFill>
                  <a:srgbClr val="002060"/>
                </a:solidFill>
                <a:latin typeface="Time New Roman"/>
              </a:rPr>
              <a:t>  </a:t>
            </a:r>
            <a:endParaRPr lang="ru-RU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58461" y="1653934"/>
            <a:ext cx="1186962" cy="41299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r="699" b="81954"/>
          <a:stretch/>
        </p:blipFill>
        <p:spPr>
          <a:xfrm>
            <a:off x="1019908" y="148403"/>
            <a:ext cx="10682654" cy="9879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66" y="5093289"/>
            <a:ext cx="2613985" cy="1634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023" y="2878713"/>
            <a:ext cx="2619547" cy="17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1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7541" y="1363816"/>
            <a:ext cx="1077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 New Roman"/>
              </a:rPr>
              <a:t>Шаг</a:t>
            </a:r>
            <a:r>
              <a:rPr lang="en-US" dirty="0" smtClean="0">
                <a:solidFill>
                  <a:srgbClr val="002060"/>
                </a:solidFill>
                <a:latin typeface="Time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 New Roman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Time New Roman"/>
              </a:rPr>
              <a:t>. Выбрать наш  регион и указать уровень Вашего образования </a:t>
            </a:r>
            <a:endParaRPr lang="ru-RU" dirty="0">
              <a:solidFill>
                <a:srgbClr val="002060"/>
              </a:solidFill>
              <a:latin typeface="Time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" t="7289" r="1312" b="6556"/>
          <a:stretch/>
        </p:blipFill>
        <p:spPr>
          <a:xfrm>
            <a:off x="545124" y="2189285"/>
            <a:ext cx="9944099" cy="485335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969477" y="2963008"/>
            <a:ext cx="1846384" cy="4220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9742481" flipH="1">
            <a:off x="5905984" y="5170682"/>
            <a:ext cx="478091" cy="2224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r="699" b="81954"/>
          <a:stretch/>
        </p:blipFill>
        <p:spPr>
          <a:xfrm>
            <a:off x="1019908" y="148403"/>
            <a:ext cx="10155116" cy="98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5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1647" y="1291881"/>
            <a:ext cx="1077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 New Roman"/>
              </a:rPr>
              <a:t>Шаг 4. Выбрать подходящую Вам программу и ознакомиться с ее содержанием</a:t>
            </a:r>
            <a:endParaRPr lang="ru-RU" dirty="0">
              <a:solidFill>
                <a:srgbClr val="002060"/>
              </a:solidFill>
              <a:latin typeface="Time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6603" r="2446" b="6527"/>
          <a:stretch/>
        </p:blipFill>
        <p:spPr>
          <a:xfrm>
            <a:off x="861647" y="1943100"/>
            <a:ext cx="9539654" cy="4914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r="699" b="81954"/>
          <a:stretch/>
        </p:blipFill>
        <p:spPr>
          <a:xfrm>
            <a:off x="553916" y="162990"/>
            <a:ext cx="10155116" cy="98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8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6682" r="3146" b="4119"/>
          <a:stretch/>
        </p:blipFill>
        <p:spPr>
          <a:xfrm>
            <a:off x="228601" y="1828801"/>
            <a:ext cx="9601200" cy="5046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554" y="1192836"/>
            <a:ext cx="1077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 New Roman"/>
              </a:rPr>
              <a:t>Шаг 5. Узнайте, где Вы будете обучаться и подайте заявку на обучение </a:t>
            </a:r>
            <a:endParaRPr lang="ru-RU" dirty="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98577" y="4994032"/>
            <a:ext cx="1846384" cy="4220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1178417" flipH="1">
            <a:off x="7957037" y="4159528"/>
            <a:ext cx="641840" cy="11869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r="699" b="81954"/>
          <a:stretch/>
        </p:blipFill>
        <p:spPr>
          <a:xfrm>
            <a:off x="1019908" y="148403"/>
            <a:ext cx="10155116" cy="98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4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5" r="3665" b="10011"/>
          <a:stretch/>
        </p:blipFill>
        <p:spPr>
          <a:xfrm>
            <a:off x="1621476" y="2725616"/>
            <a:ext cx="7452187" cy="3604846"/>
          </a:xfrm>
        </p:spPr>
      </p:pic>
      <p:sp>
        <p:nvSpPr>
          <p:cNvPr id="7" name="TextBox 6"/>
          <p:cNvSpPr txBox="1"/>
          <p:nvPr/>
        </p:nvSpPr>
        <p:spPr>
          <a:xfrm>
            <a:off x="395654" y="1542995"/>
            <a:ext cx="1077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 New Roman"/>
              </a:rPr>
              <a:t>Шаг 6. </a:t>
            </a:r>
            <a:r>
              <a:rPr lang="ru-RU" dirty="0" smtClean="0">
                <a:solidFill>
                  <a:srgbClr val="002060"/>
                </a:solidFill>
                <a:latin typeface="Time New Roman"/>
              </a:rPr>
              <a:t>Войдите на портал «</a:t>
            </a:r>
            <a:r>
              <a:rPr lang="ru-RU" dirty="0" err="1" smtClean="0">
                <a:solidFill>
                  <a:srgbClr val="002060"/>
                </a:solidFill>
                <a:latin typeface="Time New Roman"/>
              </a:rPr>
              <a:t>Госуслуги</a:t>
            </a:r>
            <a:r>
              <a:rPr lang="ru-RU" dirty="0" smtClean="0">
                <a:solidFill>
                  <a:srgbClr val="002060"/>
                </a:solidFill>
                <a:latin typeface="Time New Roman"/>
              </a:rPr>
              <a:t>» и ждите одобрения заявки на Вашей почте</a:t>
            </a:r>
            <a:endParaRPr lang="ru-RU" dirty="0">
              <a:solidFill>
                <a:srgbClr val="002060"/>
              </a:solidFill>
              <a:latin typeface="Time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r="1125" b="81954"/>
          <a:stretch/>
        </p:blipFill>
        <p:spPr>
          <a:xfrm>
            <a:off x="1019908" y="148403"/>
            <a:ext cx="10111154" cy="98794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068514" y="4317024"/>
            <a:ext cx="2242039" cy="4220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07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219808"/>
            <a:ext cx="12191999" cy="6858000"/>
          </a:xfrm>
          <a:prstGeom prst="rect">
            <a:avLst/>
          </a:prstGeom>
          <a:solidFill>
            <a:srgbClr val="0015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679"/>
          <a:stretch/>
        </p:blipFill>
        <p:spPr>
          <a:xfrm>
            <a:off x="8660423" y="2206869"/>
            <a:ext cx="3266612" cy="4321786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9" name="TextBox 8"/>
          <p:cNvSpPr txBox="1"/>
          <p:nvPr/>
        </p:nvSpPr>
        <p:spPr>
          <a:xfrm>
            <a:off x="402979" y="2828835"/>
            <a:ext cx="7930662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НАШИ КОНТАКТЫ: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970"/>
              </a:lnSpc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г.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Новочебоксарск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ts val="1970"/>
              </a:lnSpc>
            </a:pP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ул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Жени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Крутовой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д. 2 корп.1</a:t>
            </a:r>
          </a:p>
          <a:p>
            <a:pPr algn="ctr">
              <a:lnSpc>
                <a:spcPts val="1970"/>
              </a:lnSpc>
            </a:pP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970"/>
              </a:lnSpc>
            </a:pP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https://copp21.ru/</a:t>
            </a:r>
          </a:p>
          <a:p>
            <a:pPr algn="ctr">
              <a:lnSpc>
                <a:spcPts val="1970"/>
              </a:lnSpc>
            </a:pP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copp21@nhmt.ru</a:t>
            </a:r>
          </a:p>
          <a:p>
            <a:pPr algn="ctr">
              <a:lnSpc>
                <a:spcPts val="1970"/>
              </a:lnSpc>
            </a:pPr>
            <a:endParaRPr lang="ru-RU" b="1" dirty="0" smtClean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970"/>
              </a:lnSpc>
            </a:pP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+ 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7-966-249-99-09</a:t>
            </a:r>
          </a:p>
          <a:p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r="699" b="81954"/>
          <a:stretch/>
        </p:blipFill>
        <p:spPr>
          <a:xfrm>
            <a:off x="0" y="-1"/>
            <a:ext cx="12191999" cy="1179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0" y="5379794"/>
            <a:ext cx="1219200" cy="1219200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 rot="12379675">
            <a:off x="8186322" y="3561976"/>
            <a:ext cx="1264724" cy="1133086"/>
          </a:xfrm>
          <a:prstGeom prst="triangl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48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110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Time New Roman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2022-09-21T10:49:30Z</dcterms:created>
  <dcterms:modified xsi:type="dcterms:W3CDTF">2022-09-21T13:31:05Z</dcterms:modified>
</cp:coreProperties>
</file>